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59" r:id="rId11"/>
  </p:sldIdLst>
  <p:sldSz cx="18288000" cy="10287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0F95B-0CE8-48FB-8644-31C5BAC2A392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84E05-9C6B-4034-AD0D-5F6C63CE62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68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캠핑장 검색 도우미 </a:t>
            </a:r>
            <a:r>
              <a:rPr lang="ko-KR" altLang="en-US" dirty="0" err="1"/>
              <a:t>캠핑가자</a:t>
            </a:r>
            <a:r>
              <a:rPr lang="ko-KR" altLang="en-US" dirty="0"/>
              <a:t> 중간발표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9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커밋</a:t>
            </a:r>
            <a:r>
              <a:rPr lang="ko-KR" altLang="en-US" dirty="0"/>
              <a:t> 로그입니다</a:t>
            </a:r>
            <a:r>
              <a:rPr lang="en-US" altLang="ko-KR" dirty="0"/>
              <a:t>. </a:t>
            </a:r>
            <a:r>
              <a:rPr lang="ko-KR" altLang="en-US" dirty="0"/>
              <a:t>시현영상 보여드리고 발표 마무리하겠습니다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51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구현기능 진행상황 </a:t>
            </a:r>
            <a:r>
              <a:rPr lang="ko-KR" altLang="en-US" dirty="0" err="1"/>
              <a:t>커밋상황</a:t>
            </a:r>
            <a:r>
              <a:rPr lang="ko-KR" altLang="en-US" dirty="0"/>
              <a:t> 순으로 발표 진행하겠습니다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91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아직 </a:t>
            </a:r>
            <a:r>
              <a:rPr lang="en-US" altLang="ko-KR" dirty="0" err="1"/>
              <a:t>api</a:t>
            </a:r>
            <a:r>
              <a:rPr lang="ko-KR" altLang="en-US" dirty="0"/>
              <a:t>를 불러오는 기능과 본 프로그램을 합치지 않아서 분리되어 있지만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불러오고 이름으로 검색하는 기능을 다음과 같이 </a:t>
            </a:r>
            <a:r>
              <a:rPr lang="ko-KR" altLang="en-US" dirty="0" err="1"/>
              <a:t>구현해놓았습니다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47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본프로그램의 메인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우측하단에서 선택한 지역의 지도를 띄울 계획이며</a:t>
            </a:r>
            <a:endParaRPr lang="en-US" altLang="ko-KR" dirty="0"/>
          </a:p>
          <a:p>
            <a:r>
              <a:rPr lang="ko-KR" altLang="en-US" dirty="0"/>
              <a:t>지도에 버블로 캠핑장의 위치를 표시할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좌측에 조건을 클릭하면 조건에 맞는 캠핑장만 표시할 계획이고</a:t>
            </a:r>
            <a:endParaRPr lang="en-US" altLang="ko-KR" dirty="0"/>
          </a:p>
          <a:p>
            <a:r>
              <a:rPr lang="ko-KR" altLang="en-US" dirty="0"/>
              <a:t>지도에서 버블을 클릭하면 우측 상단에 캠핑장의 간단한 정보가 표시되고 이를 </a:t>
            </a:r>
            <a:r>
              <a:rPr lang="ko-KR" altLang="en-US" dirty="0" err="1"/>
              <a:t>클릭할시</a:t>
            </a:r>
            <a:r>
              <a:rPr lang="ko-KR" altLang="en-US" dirty="0"/>
              <a:t> 세부정보로 넘어가게 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47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세부정보 탭에서는 선택한 캠핑장의 자세한 정보들이 표시될 예정입니다</a:t>
            </a:r>
            <a:r>
              <a:rPr lang="en-US" altLang="ko-KR" dirty="0"/>
              <a:t>. </a:t>
            </a:r>
            <a:r>
              <a:rPr lang="ko-KR" altLang="en-US" dirty="0"/>
              <a:t>좌측상단에는 캠핑장의 위치가 지도에 표시될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88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찜하기</a:t>
            </a:r>
            <a:r>
              <a:rPr lang="ko-KR" altLang="en-US" dirty="0"/>
              <a:t> 탭에서는 </a:t>
            </a:r>
            <a:r>
              <a:rPr lang="ko-KR" altLang="en-US" dirty="0" err="1"/>
              <a:t>메인탭과</a:t>
            </a:r>
            <a:r>
              <a:rPr lang="ko-KR" altLang="en-US" dirty="0"/>
              <a:t> </a:t>
            </a:r>
            <a:r>
              <a:rPr lang="ko-KR" altLang="en-US" dirty="0" err="1"/>
              <a:t>세브정보탭에서</a:t>
            </a:r>
            <a:r>
              <a:rPr lang="ko-KR" altLang="en-US" dirty="0"/>
              <a:t>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캠핑장을 모아서 </a:t>
            </a:r>
            <a:r>
              <a:rPr lang="ko-KR" altLang="en-US" dirty="0" err="1"/>
              <a:t>관리할수</a:t>
            </a:r>
            <a:r>
              <a:rPr lang="ko-KR" altLang="en-US" dirty="0"/>
              <a:t> 있는 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찜을 취소하거나 </a:t>
            </a:r>
            <a:r>
              <a:rPr lang="ko-KR" altLang="en-US" dirty="0" err="1"/>
              <a:t>찜해놓은</a:t>
            </a:r>
            <a:r>
              <a:rPr lang="ko-KR" altLang="en-US" dirty="0"/>
              <a:t> 캠핑장의 정보를 간략하게 확인 </a:t>
            </a:r>
            <a:r>
              <a:rPr lang="ko-KR" altLang="en-US" dirty="0" err="1"/>
              <a:t>할수있고</a:t>
            </a:r>
            <a:r>
              <a:rPr lang="ko-KR" altLang="en-US" dirty="0"/>
              <a:t> 세부정보 탭으로 넘어가 자세한 정보를 확인 </a:t>
            </a:r>
            <a:r>
              <a:rPr lang="ko-KR" altLang="en-US" dirty="0" err="1"/>
              <a:t>할수</a:t>
            </a:r>
            <a:r>
              <a:rPr lang="ko-KR" altLang="en-US" dirty="0"/>
              <a:t> 있게 구현할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67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비교하기 탭에서는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캠핑장의 정보를 한눈에 </a:t>
            </a:r>
            <a:r>
              <a:rPr lang="ko-KR" altLang="en-US" dirty="0" err="1"/>
              <a:t>비교할수</a:t>
            </a:r>
            <a:r>
              <a:rPr lang="ko-KR" altLang="en-US" dirty="0"/>
              <a:t> 있도록 </a:t>
            </a:r>
            <a:r>
              <a:rPr lang="ko-KR" altLang="en-US" dirty="0" err="1"/>
              <a:t>찜해둔</a:t>
            </a:r>
            <a:r>
              <a:rPr lang="ko-KR" altLang="en-US" dirty="0"/>
              <a:t> 캠핑장 두개를 선택해 그 캠핑장의 정보들을 표시할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5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비교하기 탭에서는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캠핑장의 정보를 한눈에 </a:t>
            </a:r>
            <a:r>
              <a:rPr lang="ko-KR" altLang="en-US" dirty="0" err="1"/>
              <a:t>비교할수</a:t>
            </a:r>
            <a:r>
              <a:rPr lang="ko-KR" altLang="en-US" dirty="0"/>
              <a:t> 있도록 </a:t>
            </a:r>
            <a:r>
              <a:rPr lang="ko-KR" altLang="en-US" dirty="0" err="1"/>
              <a:t>찜해둔</a:t>
            </a:r>
            <a:r>
              <a:rPr lang="ko-KR" altLang="en-US" dirty="0"/>
              <a:t> 캠핑장 두개를 선택해 그 캠핑장의 정보들을 표시할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6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비교하기 탭에서는 </a:t>
            </a:r>
            <a:r>
              <a:rPr lang="ko-KR" altLang="en-US" dirty="0" err="1"/>
              <a:t>찜해둔</a:t>
            </a:r>
            <a:r>
              <a:rPr lang="ko-KR" altLang="en-US" dirty="0"/>
              <a:t> 캠핑장의 정보를 한눈에 </a:t>
            </a:r>
            <a:r>
              <a:rPr lang="ko-KR" altLang="en-US" dirty="0" err="1"/>
              <a:t>비교할수</a:t>
            </a:r>
            <a:r>
              <a:rPr lang="ko-KR" altLang="en-US" dirty="0"/>
              <a:t> 있도록 </a:t>
            </a:r>
            <a:r>
              <a:rPr lang="ko-KR" altLang="en-US" dirty="0" err="1"/>
              <a:t>찜해둔</a:t>
            </a:r>
            <a:r>
              <a:rPr lang="ko-KR" altLang="en-US" dirty="0"/>
              <a:t> 캠핑장 두개를 선택해 그 캠핑장의 정보들을 표시할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F84E05-9C6B-4034-AD0D-5F6C63CE62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80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476021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drawline851774317645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25" y="7686675"/>
            <a:ext cx="12543770" cy="38100"/>
          </a:xfrm>
          <a:prstGeom prst="rect">
            <a:avLst/>
          </a:prstGeom>
        </p:spPr>
      </p:pic>
      <p:pic>
        <p:nvPicPr>
          <p:cNvPr id="3" name="text219691751089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325" y="8372475"/>
            <a:ext cx="2222255" cy="538163"/>
          </a:xfrm>
          <a:prstGeom prst="rect">
            <a:avLst/>
          </a:prstGeom>
        </p:spPr>
      </p:pic>
      <p:pic>
        <p:nvPicPr>
          <p:cNvPr id="4" name="text290733962715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325" y="7943850"/>
            <a:ext cx="4018241" cy="269081"/>
          </a:xfrm>
          <a:prstGeom prst="rect">
            <a:avLst/>
          </a:prstGeom>
        </p:spPr>
      </p:pic>
      <p:pic>
        <p:nvPicPr>
          <p:cNvPr id="5" name="text282815221986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325" y="5314950"/>
            <a:ext cx="7751897" cy="484346"/>
          </a:xfrm>
          <a:prstGeom prst="rect">
            <a:avLst/>
          </a:prstGeom>
        </p:spPr>
      </p:pic>
      <p:pic>
        <p:nvPicPr>
          <p:cNvPr id="6" name="text212647169930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325" y="1647825"/>
            <a:ext cx="5033631" cy="1549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DFECB9-2E49-2E9E-8700-F18F99CAC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0775779" y="1581200"/>
            <a:ext cx="5688632" cy="5688632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22D77834-5147-C88E-DF4D-28363EEB7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6"/>
    </mc:Choice>
    <mc:Fallback xmlns="">
      <p:transition spd="slow" advTm="8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drawline323178391238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E0AF34-DDD7-293C-33D6-4920E3666177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커밋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로그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913C7390-3492-D5A9-4048-E02A06FC3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" name="그림 2" descr="라인, 텍스트, 도표, 그래프이(가) 표시된 사진">
            <a:extLst>
              <a:ext uri="{FF2B5EF4-FFF2-40B4-BE49-F238E27FC236}">
                <a16:creationId xmlns:a16="http://schemas.microsoft.com/office/drawing/2014/main" id="{F378886C-0F21-A7F6-709E-3F8B61BA2A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44" y="2643923"/>
            <a:ext cx="8893311" cy="4999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7"/>
    </mc:Choice>
    <mc:Fallback xmlns="">
      <p:transition spd="slow" advTm="11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549030003408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965" y="3200400"/>
            <a:ext cx="3475340" cy="3475340"/>
          </a:xfrm>
          <a:prstGeom prst="rect">
            <a:avLst/>
          </a:prstGeom>
        </p:spPr>
      </p:pic>
      <p:pic>
        <p:nvPicPr>
          <p:cNvPr id="4" name="drawline505658553219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pic>
        <p:nvPicPr>
          <p:cNvPr id="8" name="text136977582771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6090" y="1238250"/>
            <a:ext cx="1470544" cy="1183958"/>
          </a:xfrm>
          <a:prstGeom prst="rect">
            <a:avLst/>
          </a:prstGeom>
        </p:spPr>
      </p:pic>
      <p:pic>
        <p:nvPicPr>
          <p:cNvPr id="9" name="text240405135874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50" y="361950"/>
            <a:ext cx="1327648" cy="322898"/>
          </a:xfrm>
          <a:prstGeom prst="rect">
            <a:avLst/>
          </a:prstGeom>
        </p:spPr>
      </p:pic>
      <p:pic>
        <p:nvPicPr>
          <p:cNvPr id="10" name="rect205699904325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0455" y="6372225"/>
            <a:ext cx="3475340" cy="3475340"/>
          </a:xfrm>
          <a:prstGeom prst="rect">
            <a:avLst/>
          </a:prstGeom>
        </p:spPr>
      </p:pic>
      <p:pic>
        <p:nvPicPr>
          <p:cNvPr id="11" name="text243762378923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4380" y="4219575"/>
            <a:ext cx="1619240" cy="1183958"/>
          </a:xfrm>
          <a:prstGeom prst="rect">
            <a:avLst/>
          </a:prstGeom>
        </p:spPr>
      </p:pic>
      <p:pic>
        <p:nvPicPr>
          <p:cNvPr id="16" name="rect260984091417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2279" y="3200400"/>
            <a:ext cx="3475340" cy="3475340"/>
          </a:xfrm>
          <a:prstGeom prst="rect">
            <a:avLst/>
          </a:prstGeom>
        </p:spPr>
      </p:pic>
      <p:pic>
        <p:nvPicPr>
          <p:cNvPr id="17" name="text447831079114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15315" y="1238250"/>
            <a:ext cx="1649269" cy="11839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F4EF75-4AE1-791B-B78F-29B095A929F2}"/>
              </a:ext>
            </a:extLst>
          </p:cNvPr>
          <p:cNvSpPr txBox="1"/>
          <p:nvPr/>
        </p:nvSpPr>
        <p:spPr>
          <a:xfrm>
            <a:off x="7177085" y="7786729"/>
            <a:ext cx="393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74FB99-E040-CE46-1617-08D4B0000D38}"/>
              </a:ext>
            </a:extLst>
          </p:cNvPr>
          <p:cNvSpPr txBox="1"/>
          <p:nvPr/>
        </p:nvSpPr>
        <p:spPr>
          <a:xfrm>
            <a:off x="2857983" y="4599049"/>
            <a:ext cx="25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변경점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6FEBE-D6C3-1DBB-3292-ADE1C6A9A007}"/>
              </a:ext>
            </a:extLst>
          </p:cNvPr>
          <p:cNvSpPr txBox="1"/>
          <p:nvPr/>
        </p:nvSpPr>
        <p:spPr>
          <a:xfrm>
            <a:off x="11701974" y="4599049"/>
            <a:ext cx="487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커밋</a:t>
            </a:r>
            <a:r>
              <a:rPr lang="ko-KR" altLang="en-US" dirty="0"/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7C461689-EF10-D482-45E9-E03D7CB77E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7"/>
    </mc:Choice>
    <mc:Fallback xmlns="">
      <p:transition spd="slow" advTm="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변경점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0A9BADDB-BE34-92E6-902E-0D69C53B1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8C75D0-5469-1588-4503-8F8001860028}"/>
              </a:ext>
            </a:extLst>
          </p:cNvPr>
          <p:cNvSpPr txBox="1"/>
          <p:nvPr/>
        </p:nvSpPr>
        <p:spPr>
          <a:xfrm>
            <a:off x="2956584" y="1471092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방향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1307B-E63A-D857-935B-D108527C61B3}"/>
              </a:ext>
            </a:extLst>
          </p:cNvPr>
          <p:cNvSpPr txBox="1"/>
          <p:nvPr/>
        </p:nvSpPr>
        <p:spPr>
          <a:xfrm>
            <a:off x="2303240" y="3127275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기반의 선택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704C2-90BA-0EFB-F307-28A745E008FA}"/>
              </a:ext>
            </a:extLst>
          </p:cNvPr>
          <p:cNvSpPr txBox="1"/>
          <p:nvPr/>
        </p:nvSpPr>
        <p:spPr>
          <a:xfrm>
            <a:off x="11146332" y="3122467"/>
            <a:ext cx="524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상세항목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이름으로 선택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83FA3-E79C-7F9E-7CD1-33BFCCAAD0F1}"/>
              </a:ext>
            </a:extLst>
          </p:cNvPr>
          <p:cNvSpPr txBox="1"/>
          <p:nvPr/>
        </p:nvSpPr>
        <p:spPr>
          <a:xfrm>
            <a:off x="12672392" y="1544841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전환 방향</a:t>
            </a:r>
            <a:endParaRPr lang="ko-KR" altLang="en-US" sz="3600" dirty="0"/>
          </a:p>
        </p:txBody>
      </p:sp>
      <p:pic>
        <p:nvPicPr>
          <p:cNvPr id="9" name="그림 8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808D5717-7161-BC2D-4076-0DBAEA3567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t="5904" r="52593" b="22963"/>
          <a:stretch/>
        </p:blipFill>
        <p:spPr>
          <a:xfrm>
            <a:off x="1167324" y="4063380"/>
            <a:ext cx="6371904" cy="5737884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2857B461-9BEF-7A62-05FB-36C499A2B2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7407" r="75484" b="53683"/>
          <a:stretch/>
        </p:blipFill>
        <p:spPr>
          <a:xfrm>
            <a:off x="11304240" y="4188286"/>
            <a:ext cx="5437056" cy="52259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2"/>
    </mc:Choice>
    <mc:Fallback xmlns="">
      <p:transition spd="slow" advTm="14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6B0FD56-C333-4174-9B86-6E9628C62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" name="그림 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9336B1B-D32F-892C-59BF-F83AF9C31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53" y="977254"/>
            <a:ext cx="15340389" cy="9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7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74"/>
    </mc:Choice>
    <mc:Fallback xmlns="">
      <p:transition spd="slow" advTm="29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6B85696-BBEB-DBD5-3A42-FEC01D111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" name="그림 2" descr="텍스트, 스크린샷, 도표, 지도이(가) 표시된 사진&#10;&#10;자동 생성된 설명">
            <a:extLst>
              <a:ext uri="{FF2B5EF4-FFF2-40B4-BE49-F238E27FC236}">
                <a16:creationId xmlns:a16="http://schemas.microsoft.com/office/drawing/2014/main" id="{71CEBD74-DEF4-CD22-DAD8-ABB5CD87AA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36" y="935604"/>
            <a:ext cx="15340389" cy="9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4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9"/>
    </mc:Choice>
    <mc:Fallback xmlns="">
      <p:transition spd="slow" advTm="13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84F019F-6794-BF06-0236-8FB5C7651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3" t="-266613" r="-266613" b="-266613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8CA9243A-1675-EC85-CDA5-E6652D49E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98" y="987345"/>
            <a:ext cx="15340389" cy="9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1"/>
    </mc:Choice>
    <mc:Fallback xmlns="">
      <p:transition spd="slow" advTm="2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A65064F-DAB7-CE81-955A-13AE9C61B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D358410-B3B7-880F-50DC-51B546BAFC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7" y="987345"/>
            <a:ext cx="15340389" cy="91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9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4"/>
    </mc:Choice>
    <mc:Fallback xmlns="">
      <p:transition spd="slow" advTm="14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A65064F-DAB7-CE81-955A-13AE9C61B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D76F3373-4750-D1FB-2A1F-EA1F965D1D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95" y="1039044"/>
            <a:ext cx="11531809" cy="88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4"/>
    </mc:Choice>
    <mc:Fallback xmlns="">
      <p:transition spd="slow" advTm="14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18288000" cy="10287000"/>
          <a:chOff x="0" y="0"/>
          <a:chExt cx="18288000" cy="1028700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drawline231320732670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5" y="809625"/>
            <a:ext cx="16714340" cy="38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7DF60B-0FC0-AE88-2A93-CD935B09CCCC}"/>
              </a:ext>
            </a:extLst>
          </p:cNvPr>
          <p:cNvSpPr txBox="1"/>
          <p:nvPr/>
        </p:nvSpPr>
        <p:spPr>
          <a:xfrm>
            <a:off x="15389700" y="395874"/>
            <a:ext cx="2506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결과물</a:t>
            </a:r>
            <a:endParaRPr lang="en-US" altLang="ko-KR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A65064F-DAB7-CE81-955A-13AE9C61B4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9F442DC-66AD-1756-9FD7-49C960BEBB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33" y="2047156"/>
            <a:ext cx="13838467" cy="63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1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84"/>
    </mc:Choice>
    <mc:Fallback xmlns="">
      <p:transition spd="slow" advTm="14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87">
  <a:themeElements>
    <a:clrScheme name="Theme8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222</Words>
  <Application>Microsoft Office PowerPoint</Application>
  <PresentationFormat>사용자 지정</PresentationFormat>
  <Paragraphs>40</Paragraphs>
  <Slides>10</Slides>
  <Notes>10</Notes>
  <HiddenSlides>0</HiddenSlides>
  <MMClips>10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함초롬돋움</vt:lpstr>
      <vt:lpstr>Theme87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연종 김</cp:lastModifiedBy>
  <cp:revision>8</cp:revision>
  <dcterms:created xsi:type="dcterms:W3CDTF">2024-05-15T03:32:25Z</dcterms:created>
  <dcterms:modified xsi:type="dcterms:W3CDTF">2024-06-11T17:31:59Z</dcterms:modified>
  <cp:category/>
</cp:coreProperties>
</file>